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de multiplication de 0 à 7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314A662-EF10-4721-8C2D-089C1548EF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57"/>
    </mc:Choice>
    <mc:Fallback>
      <p:transition spd="slow" advTm="7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8058B14-1185-4F2C-9709-21E2220A99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55"/>
    </mc:Choice>
    <mc:Fallback>
      <p:transition spd="slow" advTm="7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4A14A40-C539-4754-A78A-90BCA7A979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26"/>
    </mc:Choice>
    <mc:Fallback>
      <p:transition spd="slow" advTm="67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980E8B6-7083-4D48-A733-C3DFCDE4CC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88"/>
    </mc:Choice>
    <mc:Fallback>
      <p:transition spd="slow" advTm="7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4D506AC-7C51-4D97-BFA0-5FE6148DB7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08"/>
    </mc:Choice>
    <mc:Fallback>
      <p:transition spd="slow" advTm="7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D06313F-2E33-4367-8FE2-2A6E96D61B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86"/>
    </mc:Choice>
    <mc:Fallback>
      <p:transition spd="slow" advTm="6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591C782-56FD-4F9E-95B7-302B68B4AB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95"/>
    </mc:Choice>
    <mc:Fallback>
      <p:transition spd="slow" advTm="67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CA02AE1-5EE3-4B5A-BB23-2212FB7B00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16"/>
    </mc:Choice>
    <mc:Fallback>
      <p:transition spd="slow" advTm="6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00EE916-E597-40DC-8733-A2522480D5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55"/>
    </mc:Choice>
    <mc:Fallback>
      <p:transition spd="slow" advTm="6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2915805-CCC0-48EF-B6B8-CAB3847A7F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34"/>
    </mc:Choice>
    <mc:Fallback>
      <p:transition spd="slow" advTm="7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19E0354-E27B-47A6-B86C-27CD7C77C6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53"/>
    </mc:Choice>
    <mc:Fallback>
      <p:transition spd="slow" advTm="6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Tous les matins, Rumaysa mange 3 tartines.</a:t>
            </a:r>
          </a:p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Combien de tartines </a:t>
            </a:r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Rumaysa mange-t-elle en une semaine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250921F-AEE4-4C73-B6BA-A57CEA27F6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48"/>
    </mc:Choice>
    <mc:Fallback>
      <p:transition spd="slow" advTm="14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601240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21 tartines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71C3A08-C20B-4FE5-A6D6-76062ACCA9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03"/>
    </mc:Choice>
    <mc:Fallback>
      <p:transition spd="slow" advTm="63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B9B09BC-51FE-42E8-82AA-1F8D77F069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6"/>
    </mc:Choice>
    <mc:Fallback>
      <p:transition spd="slow" advTm="60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EEF5263-74E8-48B9-A887-74EA75E872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37"/>
    </mc:Choice>
    <mc:Fallback>
      <p:transition spd="slow" advTm="6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179CB9F-2BEA-43FC-AB31-498CE0A6F8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19"/>
    </mc:Choice>
    <mc:Fallback>
      <p:transition spd="slow" advTm="6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6FF4565-D161-4103-88F8-5A7D55A955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73"/>
    </mc:Choice>
    <mc:Fallback>
      <p:transition spd="slow" advTm="6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92FD151-A92E-4700-9EBE-6CFE707B1A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99"/>
    </mc:Choice>
    <mc:Fallback>
      <p:transition spd="slow" advTm="6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EF1FF77-25AA-49ED-A215-01BA974744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53"/>
    </mc:Choice>
    <mc:Fallback>
      <p:transition spd="slow" advTm="6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149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Connaître les tables de multiplication de 0 à 7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145</cp:revision>
  <dcterms:created xsi:type="dcterms:W3CDTF">2013-01-27T09:55:18Z</dcterms:created>
  <dcterms:modified xsi:type="dcterms:W3CDTF">2019-01-04T11:31:58Z</dcterms:modified>
</cp:coreProperties>
</file>