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04/01/2019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</a:t>
            </a:r>
            <a:r>
              <a:rPr lang="fr-FR" sz="6600" b="1">
                <a:solidFill>
                  <a:srgbClr val="FF0000"/>
                </a:solidFill>
                <a:latin typeface="Maiandra GD" pitchFamily="34" charset="0"/>
              </a:rPr>
              <a:t>à 7</a:t>
            </a:r>
            <a:endParaRPr lang="fr-FR" sz="66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BD4448F-8AAA-4A8D-804D-3672DE176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32"/>
    </mc:Choice>
    <mc:Fallback>
      <p:transition spd="slow" advTm="6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6503C3E-0208-4607-94BA-FA1A3EC69F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3"/>
    </mc:Choice>
    <mc:Fallback>
      <p:transition spd="slow" advTm="6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F21DDC2-E68B-4D5C-B6AE-70AB09F52E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7"/>
    </mc:Choice>
    <mc:Fallback>
      <p:transition spd="slow" advTm="7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97A5528-E84D-4793-A442-A5087FF368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97"/>
    </mc:Choice>
    <mc:Fallback>
      <p:transition spd="slow" advTm="7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6F9289B-BB7D-413E-BDD4-8A44BEDABF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7"/>
    </mc:Choice>
    <mc:Fallback>
      <p:transition spd="slow" advTm="6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59765EC-63BA-4302-A587-B7114FDC6E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36"/>
    </mc:Choice>
    <mc:Fallback>
      <p:transition spd="slow" advTm="7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149DA2-2218-4B6B-8EB0-02D5C4DDCD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5"/>
    </mc:Choice>
    <mc:Fallback>
      <p:transition spd="slow" advTm="7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197F97E-6F41-4E41-B55D-F1894E918B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11"/>
    </mc:Choice>
    <mc:Fallback>
      <p:transition spd="slow" advTm="7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3C02CA1-73D5-4470-B207-4AC847008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95"/>
    </mc:Choice>
    <mc:Fallback>
      <p:transition spd="slow" advTm="7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8645D7-77A6-4F46-9C7E-FA75E0C75B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13"/>
    </mc:Choice>
    <mc:Fallback>
      <p:transition spd="slow" advTm="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05005E-B092-4EA0-86AC-47236DD1E1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0"/>
    </mc:Choice>
    <mc:Fallback>
      <p:transition spd="slow" advTm="6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Cela fait 3 fois que Nurçin se resserre en frites. À chaque fois, elle en prend 9.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Nurçin a-t-elle pris de frites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0B0163-8D70-4334-8302-285DC9ABF1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81"/>
    </mc:Choice>
    <mc:Fallback>
      <p:transition spd="slow" advTm="16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59417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 frites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F89B554-8D18-4C1A-A879-50C0EA64F9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67"/>
    </mc:Choice>
    <mc:Fallback>
      <p:transition spd="slow" advTm="6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7621E6A-BA4E-4CBA-8B70-F02E586B11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78"/>
    </mc:Choice>
    <mc:Fallback>
      <p:transition spd="slow" advTm="6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E7AE5B-06F6-44EB-9894-AAAFAE11E0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18"/>
    </mc:Choice>
    <mc:Fallback>
      <p:transition spd="slow" advTm="6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4A0892E-23FF-441A-8137-ABADF5F090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7"/>
    </mc:Choice>
    <mc:Fallback>
      <p:transition spd="slow" advTm="7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DC0AE8-86E2-4E46-9914-D9FCAA003E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52"/>
    </mc:Choice>
    <mc:Fallback>
      <p:transition spd="slow" advTm="7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921A59-E020-4EA9-8C47-E4015FAE7E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5"/>
    </mc:Choice>
    <mc:Fallback>
      <p:transition spd="slow" advTm="7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CF9AB41-F038-4ABA-B092-BD9CEF730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5"/>
    </mc:Choice>
    <mc:Fallback>
      <p:transition spd="slow" advTm="7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160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7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146</cp:revision>
  <dcterms:created xsi:type="dcterms:W3CDTF">2013-01-27T09:55:18Z</dcterms:created>
  <dcterms:modified xsi:type="dcterms:W3CDTF">2019-01-04T11:37:02Z</dcterms:modified>
</cp:coreProperties>
</file>