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Connaître les tables de multiplication de 0 </a:t>
            </a:r>
            <a:r>
              <a:rPr lang="fr-FR" sz="6600" b="1">
                <a:solidFill>
                  <a:srgbClr val="FF0000"/>
                </a:solidFill>
                <a:latin typeface="Maiandra GD" pitchFamily="34" charset="0"/>
              </a:rPr>
              <a:t>à 7</a:t>
            </a:r>
            <a:endParaRPr lang="fr-FR" sz="66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3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FD93B3A-3B12-4C17-93EA-DF391B944E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36"/>
    </mc:Choice>
    <mc:Fallback>
      <p:transition spd="slow" advTm="7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47A7F2D-3F1B-4994-985F-12D515DE95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34"/>
    </mc:Choice>
    <mc:Fallback>
      <p:transition spd="slow" advTm="71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16D0E60-12BF-4E6F-8F8A-742E800DDB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88"/>
    </mc:Choice>
    <mc:Fallback>
      <p:transition spd="slow" advTm="7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F2C446B-D316-459B-A243-52D525DDEC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44"/>
    </mc:Choice>
    <mc:Fallback>
      <p:transition spd="slow" advTm="76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5D635DB-C398-4041-8C85-3CE77392A5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19"/>
    </mc:Choice>
    <mc:Fallback>
      <p:transition spd="slow" advTm="73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393A361-7DD4-4264-9A1E-18E9426027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43"/>
    </mc:Choice>
    <mc:Fallback>
      <p:transition spd="slow" advTm="71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84AE796-9855-4116-B379-61C1B7A666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66"/>
    </mc:Choice>
    <mc:Fallback>
      <p:transition spd="slow" advTm="7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6872162-3A49-47E2-BD64-7100EE3008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62"/>
    </mc:Choice>
    <mc:Fallback>
      <p:transition spd="slow" advTm="70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A356E69-454C-4C04-844E-1F3417F0E8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34"/>
    </mc:Choice>
    <mc:Fallback>
      <p:transition spd="slow" advTm="65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CFD98ED-EF31-4E7B-8B38-10348587FF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89"/>
    </mc:Choice>
    <mc:Fallback>
      <p:transition spd="slow" advTm="68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3815BAC-24A5-4127-AB15-BC18DD73AD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67"/>
    </mc:Choice>
    <mc:Fallback>
      <p:transition spd="slow" advTm="6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Maiandra GD" panose="020E0502030308020204" pitchFamily="34" charset="0"/>
              </a:rPr>
              <a:t>Un tour de terrain correspond à 4 plots. Zaky a effectué 7 tours de terrain.</a:t>
            </a:r>
          </a:p>
          <a:p>
            <a:r>
              <a:rPr lang="fr-FR" sz="60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Zaky a-t-il franchi de plots en tout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D175B0B-B64D-47BC-BCE3-16D483B113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437"/>
    </mc:Choice>
    <mc:Fallback>
      <p:transition spd="slow" advTm="174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104749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28 plots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9869846-FBB8-434E-A8FA-2DC53C97DC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35"/>
    </mc:Choice>
    <mc:Fallback>
      <p:transition spd="slow" advTm="6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30641B4-7846-4375-BA60-96BCBA0FC9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74"/>
    </mc:Choice>
    <mc:Fallback>
      <p:transition spd="slow" advTm="73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6C53D47-60E9-43B7-8F55-DE8180B8E7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05"/>
    </mc:Choice>
    <mc:Fallback>
      <p:transition spd="slow" advTm="69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572E8FA-3934-47E1-A444-70C92A0CB1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46"/>
    </mc:Choice>
    <mc:Fallback>
      <p:transition spd="slow" advTm="79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C92B8B7-C130-47AF-9770-49F0DDF422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84"/>
    </mc:Choice>
    <mc:Fallback>
      <p:transition spd="slow" advTm="8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1CBE7E6-68D7-4881-93A4-7F8A158E57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99"/>
    </mc:Choice>
    <mc:Fallback>
      <p:transition spd="slow" advTm="7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8907CBA-231C-4C59-B059-6C439A9915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55"/>
    </mc:Choice>
    <mc:Fallback>
      <p:transition spd="slow" advTm="69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157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Connaître les tables de multiplication de 0 à 7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147</cp:revision>
  <dcterms:created xsi:type="dcterms:W3CDTF">2013-01-27T09:55:18Z</dcterms:created>
  <dcterms:modified xsi:type="dcterms:W3CDTF">2019-01-04T11:42:11Z</dcterms:modified>
</cp:coreProperties>
</file>