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86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Connaître les tables de multiplication de 0 </a:t>
            </a:r>
            <a:r>
              <a:rPr lang="fr-FR" sz="6600" b="1">
                <a:solidFill>
                  <a:srgbClr val="FF0000"/>
                </a:solidFill>
                <a:latin typeface="Maiandra GD" pitchFamily="34" charset="0"/>
              </a:rPr>
              <a:t>à 7</a:t>
            </a:r>
            <a:endParaRPr lang="fr-FR" sz="6600" b="1" dirty="0">
              <a:solidFill>
                <a:srgbClr val="FF0000"/>
              </a:solidFill>
              <a:latin typeface="Maiandra GD" pitchFamily="34" charset="0"/>
            </a:endParaRP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</a:t>
            </a:r>
            <a:r>
              <a:rPr lang="fr-FR" i="1"/>
              <a:t>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Défi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9DB8139-38E5-481E-A43B-3F5A1A6C7A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16"/>
    </mc:Choice>
    <mc:Fallback>
      <p:transition spd="slow" advTm="72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x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152743C-F566-4660-8000-4DCF1512D9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27"/>
    </mc:Choice>
    <mc:Fallback>
      <p:transition spd="slow" advTm="68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x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DA50547-AA10-4B75-8D1E-5C2ABB2349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50"/>
    </mc:Choice>
    <mc:Fallback>
      <p:transition spd="slow" advTm="75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C1575A8-0C7A-4659-AF3D-6E1487B30F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28"/>
    </mc:Choice>
    <mc:Fallback>
      <p:transition spd="slow" advTm="70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50CED26-8505-4848-AB88-5210AFA898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77"/>
    </mc:Choice>
    <mc:Fallback>
      <p:transition spd="slow" advTm="69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350F25C-6CC3-4E1C-9B2B-964BF94D7E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48"/>
    </mc:Choice>
    <mc:Fallback>
      <p:transition spd="slow" advTm="67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D6545EC-2816-40F8-ADF9-C12D9DA171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09"/>
    </mc:Choice>
    <mc:Fallback>
      <p:transition spd="slow" advTm="72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597B9C6-FA7D-4408-8A25-3DC84D0A8C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32"/>
    </mc:Choice>
    <mc:Fallback>
      <p:transition spd="slow" advTm="75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8908255-3D8C-49B0-AD29-F610752D3D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42"/>
    </mc:Choice>
    <mc:Fallback>
      <p:transition spd="slow" advTm="68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x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F629B06-5527-4676-B850-005AF55A21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83"/>
    </mc:Choice>
    <mc:Fallback>
      <p:transition spd="slow" advTm="68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D99683F-742F-4D3A-B45C-12680A7CA3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45"/>
    </mc:Choice>
    <mc:Fallback>
      <p:transition spd="slow" advTm="67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>
                <a:solidFill>
                  <a:srgbClr val="0070C0"/>
                </a:solidFill>
                <a:latin typeface="Maiandra GD" panose="020E0502030308020204" pitchFamily="34" charset="0"/>
              </a:rPr>
              <a:t>Dans sa poche, Manal a 6 pièces de 5 centimes.</a:t>
            </a:r>
          </a:p>
          <a:p>
            <a:r>
              <a:rPr lang="fr-FR" sz="7200" i="1" dirty="0">
                <a:solidFill>
                  <a:srgbClr val="0070C0"/>
                </a:solidFill>
                <a:latin typeface="Maiandra GD" panose="020E0502030308020204" pitchFamily="34" charset="0"/>
              </a:rPr>
              <a:t>Quelle somme Manal a-t-elle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64F251F-F574-488B-85A7-265E8E6649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56"/>
    </mc:Choice>
    <mc:Fallback>
      <p:transition spd="slow" advTm="119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752" y="2321005"/>
            <a:ext cx="90364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C’est fini !</a:t>
            </a:r>
          </a:p>
        </p:txBody>
      </p:sp>
    </p:spTree>
    <p:extLst>
      <p:ext uri="{BB962C8B-B14F-4D97-AF65-F5344CB8AC3E}">
        <p14:creationId xmlns:p14="http://schemas.microsoft.com/office/powerpoint/2010/main" val="136254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2CF1990-CF56-4F12-86AB-4453FD53AE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54"/>
    </mc:Choice>
    <mc:Fallback>
      <p:transition spd="slow" advTm="66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52D8F8F-C7A3-4CB1-B9A8-33C1F59777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63"/>
    </mc:Choice>
    <mc:Fallback>
      <p:transition spd="slow" advTm="63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x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5F1F800-6A5F-438D-AE47-483043D966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90"/>
    </mc:Choice>
    <mc:Fallback>
      <p:transition spd="slow" advTm="68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x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1A7B117-9795-4D65-9D50-9FB51D3484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81"/>
    </mc:Choice>
    <mc:Fallback>
      <p:transition spd="slow" advTm="75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EA625C9-B7BB-480D-9121-CE2EBA0A49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22"/>
    </mc:Choice>
    <mc:Fallback>
      <p:transition spd="slow" advTm="68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x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F1579D0-E927-4BEC-901C-C98FF6FA9E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03"/>
    </mc:Choice>
    <mc:Fallback>
      <p:transition spd="slow" advTm="71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DA24D0E-4F98-43AE-B9C2-2C5F36ED1B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46"/>
    </mc:Choice>
    <mc:Fallback>
      <p:transition spd="slow" advTm="64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127</Words>
  <Application>Microsoft Office PowerPoint</Application>
  <PresentationFormat>Affichage à l'écran (4:3)</PresentationFormat>
  <Paragraphs>43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Maiandra GD</vt:lpstr>
      <vt:lpstr>Thème Office</vt:lpstr>
      <vt:lpstr>Connaître les tables de multiplication de 0 à 7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148</cp:revision>
  <dcterms:created xsi:type="dcterms:W3CDTF">2013-01-27T09:55:18Z</dcterms:created>
  <dcterms:modified xsi:type="dcterms:W3CDTF">2019-01-04T11:46:58Z</dcterms:modified>
</cp:coreProperties>
</file>